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872535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62600" y="0"/>
            <a:ext cx="3581400" cy="1398588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t>Titeltext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/>
            <a:lvl2pPr marL="0" indent="342900" algn="ctr"/>
            <a:lvl3pPr marL="0" indent="342900" algn="ctr"/>
            <a:lvl4pPr marL="0" indent="342900" algn="ctr"/>
            <a:lvl5pPr marL="0" indent="342900" algn="ctr"/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xfrm>
            <a:off x="8209049" y="6248400"/>
            <a:ext cx="247564" cy="229146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352800" y="0"/>
            <a:ext cx="5791200" cy="226218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Titeltext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8152544" y="6248400"/>
            <a:ext cx="304069" cy="290984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>
            <a:spAutoFit/>
          </a:bodyPr>
          <a:lstStyle>
            <a:lvl1pPr algn="r" defTabSz="914400">
              <a:defRPr sz="14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txStyles>
    <p:titleStyle>
      <a:lvl1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tari Classic Chunky"/>
          <a:ea typeface="Atari Classic Chunky"/>
          <a:cs typeface="Atari Classic Chunky"/>
          <a:sym typeface="Atari Classic Chunky"/>
        </a:defRPr>
      </a:lvl1pPr>
      <a:lvl2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tari Classic Chunky"/>
          <a:ea typeface="Atari Classic Chunky"/>
          <a:cs typeface="Atari Classic Chunky"/>
          <a:sym typeface="Atari Classic Chunky"/>
        </a:defRPr>
      </a:lvl2pPr>
      <a:lvl3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tari Classic Chunky"/>
          <a:ea typeface="Atari Classic Chunky"/>
          <a:cs typeface="Atari Classic Chunky"/>
          <a:sym typeface="Atari Classic Chunky"/>
        </a:defRPr>
      </a:lvl3pPr>
      <a:lvl4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tari Classic Chunky"/>
          <a:ea typeface="Atari Classic Chunky"/>
          <a:cs typeface="Atari Classic Chunky"/>
          <a:sym typeface="Atari Classic Chunky"/>
        </a:defRPr>
      </a:lvl4pPr>
      <a:lvl5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tari Classic Chunky"/>
          <a:ea typeface="Atari Classic Chunky"/>
          <a:cs typeface="Atari Classic Chunky"/>
          <a:sym typeface="Atari Classic Chunky"/>
        </a:defRPr>
      </a:lvl5pPr>
      <a:lvl6pPr marL="0" marR="0" indent="45720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tari Classic Chunky"/>
          <a:ea typeface="Atari Classic Chunky"/>
          <a:cs typeface="Atari Classic Chunky"/>
          <a:sym typeface="Atari Classic Chunky"/>
        </a:defRPr>
      </a:lvl6pPr>
      <a:lvl7pPr marL="0" marR="0" indent="91440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tari Classic Chunky"/>
          <a:ea typeface="Atari Classic Chunky"/>
          <a:cs typeface="Atari Classic Chunky"/>
          <a:sym typeface="Atari Classic Chunky"/>
        </a:defRPr>
      </a:lvl7pPr>
      <a:lvl8pPr marL="0" marR="0" indent="137160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tari Classic Chunky"/>
          <a:ea typeface="Atari Classic Chunky"/>
          <a:cs typeface="Atari Classic Chunky"/>
          <a:sym typeface="Atari Classic Chunky"/>
        </a:defRPr>
      </a:lvl8pPr>
      <a:lvl9pPr marL="0" marR="0" indent="182880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tari Classic Chunky"/>
          <a:ea typeface="Atari Classic Chunky"/>
          <a:cs typeface="Atari Classic Chunky"/>
          <a:sym typeface="Atari Classic Chunky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342900" marR="0" indent="0" algn="l" defTabSz="44926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342900" marR="0" indent="0" algn="l" defTabSz="44926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342900" marR="0" indent="0" algn="l" defTabSz="44926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342900" marR="0" indent="0" algn="l" defTabSz="44926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342900" marR="0" indent="457200" algn="l" defTabSz="44926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42900" marR="0" indent="914400" algn="l" defTabSz="44926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42900" marR="0" indent="1371600" algn="l" defTabSz="44926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342900" marR="0" indent="1828800" algn="l" defTabSz="449262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xfrm>
            <a:off x="685800" y="2284412"/>
            <a:ext cx="7772400" cy="1144588"/>
          </a:xfrm>
          <a:prstGeom prst="rect">
            <a:avLst/>
          </a:prstGeom>
        </p:spPr>
        <p:txBody>
          <a:bodyPr lIns="46799" tIns="46799" rIns="46799" bIns="46799" anchor="ctr">
            <a:normAutofit fontScale="90000"/>
          </a:bodyPr>
          <a:lstStyle>
            <a:lvl1pPr algn="ctr">
              <a:defRPr sz="7200"/>
            </a:lvl1pPr>
          </a:lstStyle>
          <a:p>
            <a:r>
              <a:rPr dirty="0"/>
              <a:t>JHV </a:t>
            </a:r>
            <a:r>
              <a:rPr dirty="0" smtClean="0"/>
              <a:t>20</a:t>
            </a:r>
            <a:r>
              <a:rPr lang="de-DE" dirty="0" smtClean="0"/>
              <a:t>xx</a:t>
            </a:r>
            <a:endParaRPr dirty="0"/>
          </a:p>
        </p:txBody>
      </p:sp>
      <p:sp>
        <p:nvSpPr>
          <p:cNvPr id="34" name="Shape 34"/>
          <p:cNvSpPr>
            <a:spLocks noGrp="1"/>
          </p:cNvSpPr>
          <p:nvPr>
            <p:ph type="body" sz="half" idx="1"/>
          </p:nvPr>
        </p:nvSpPr>
        <p:spPr>
          <a:xfrm>
            <a:off x="1371600" y="3886200"/>
            <a:ext cx="6400800" cy="1978025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dirty="0" smtClean="0"/>
              <a:t>xx</a:t>
            </a:r>
            <a:r>
              <a:rPr dirty="0" smtClean="0"/>
              <a:t>. </a:t>
            </a:r>
            <a:r>
              <a:rPr dirty="0"/>
              <a:t>Jahreshauptversammlung </a:t>
            </a:r>
            <a:br>
              <a:rPr dirty="0"/>
            </a:br>
            <a:r>
              <a:rPr dirty="0"/>
              <a:t>des ATARI Bit Byter User Club e.V.</a:t>
            </a:r>
          </a:p>
          <a:p>
            <a:pPr marL="0" indent="0"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dirty="0"/>
              <a:t>Bürgerhaus Herten-Süd, Herten </a:t>
            </a:r>
          </a:p>
          <a:p>
            <a:pPr marL="0" indent="0"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dirty="0"/>
              <a:t>Samstag, </a:t>
            </a:r>
            <a:r>
              <a:rPr lang="de-DE" dirty="0" smtClean="0"/>
              <a:t>xx</a:t>
            </a:r>
            <a:r>
              <a:rPr dirty="0" smtClean="0"/>
              <a:t>.10.20</a:t>
            </a:r>
            <a:r>
              <a:rPr lang="de-DE" dirty="0" smtClean="0"/>
              <a:t>xx</a:t>
            </a:r>
            <a:endParaRPr dirty="0"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ctrTitle"/>
          </p:nvPr>
        </p:nvSpPr>
        <p:spPr>
          <a:xfrm>
            <a:off x="457200" y="414337"/>
            <a:ext cx="8229600" cy="1143001"/>
          </a:xfrm>
          <a:prstGeom prst="rect">
            <a:avLst/>
          </a:prstGeom>
        </p:spPr>
        <p:txBody>
          <a:bodyPr/>
          <a:lstStyle/>
          <a:p>
            <a:pPr algn="l"/>
            <a:endParaRPr dirty="0"/>
          </a:p>
        </p:txBody>
      </p:sp>
      <p:sp>
        <p:nvSpPr>
          <p:cNvPr id="37" name="Shape 37"/>
          <p:cNvSpPr>
            <a:spLocks noGrp="1"/>
          </p:cNvSpPr>
          <p:nvPr>
            <p:ph type="subTitle" idx="1"/>
          </p:nvPr>
        </p:nvSpPr>
        <p:spPr>
          <a:xfrm>
            <a:off x="457200" y="16510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indent="-342900" algn="l"/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Macintosh PowerPoint</Application>
  <PresentationFormat>Bildschirmpräsentation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Default</vt:lpstr>
      <vt:lpstr>JHV 20xx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JHV 20xx</dc:title>
  <cp:lastModifiedBy/>
  <cp:revision>1</cp:revision>
  <dcterms:modified xsi:type="dcterms:W3CDTF">2018-10-21T18:18:01Z</dcterms:modified>
</cp:coreProperties>
</file>